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66" r:id="rId3"/>
    <p:sldId id="260" r:id="rId4"/>
    <p:sldId id="257" r:id="rId5"/>
    <p:sldId id="259" r:id="rId6"/>
    <p:sldId id="263" r:id="rId7"/>
    <p:sldId id="264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2" d="100"/>
          <a:sy n="132" d="100"/>
        </p:scale>
        <p:origin x="100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F70FA7-3093-B4EE-ECA5-0DB148B8C174}"/>
              </a:ext>
            </a:extLst>
          </p:cNvPr>
          <p:cNvSpPr/>
          <p:nvPr/>
        </p:nvSpPr>
        <p:spPr>
          <a:xfrm>
            <a:off x="3016938" y="801472"/>
            <a:ext cx="4824494" cy="4824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A80E2693-842F-BA10-463A-EADDD3FF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801472"/>
            <a:ext cx="3753393" cy="4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26</Words>
  <Application>Microsoft Office PowerPoint</Application>
  <PresentationFormat>宽屏</PresentationFormat>
  <Paragraphs>10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48</cp:revision>
  <dcterms:created xsi:type="dcterms:W3CDTF">2022-10-13T02:50:52Z</dcterms:created>
  <dcterms:modified xsi:type="dcterms:W3CDTF">2024-11-28T09:53:26Z</dcterms:modified>
</cp:coreProperties>
</file>